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97" r:id="rId2"/>
    <p:sldId id="698" r:id="rId3"/>
    <p:sldId id="699" r:id="rId4"/>
    <p:sldId id="700" r:id="rId5"/>
    <p:sldId id="701" r:id="rId6"/>
    <p:sldId id="70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25" y="2537943"/>
            <a:ext cx="8757633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271. SI A KHUT GUAK MASUAN DING MAW?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Must I Go and Empty Handed?</a:t>
            </a:r>
          </a:p>
          <a:p>
            <a:r>
              <a:rPr lang="en-US" sz="1500" dirty="0"/>
              <a:t>Dan. 12:3</a:t>
            </a:r>
          </a:p>
          <a:p>
            <a:r>
              <a:rPr lang="en-US" sz="1500" dirty="0"/>
              <a:t>C. C. Luther, 1847-1924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8431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maw,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mahkeng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49139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ding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Hon pa'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 maw?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mahdawn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maw?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25929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pen,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61232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sing maw.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42715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in,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41445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107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271. SI A KHUT GUAK MASUAN DING MAW?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2018-12-14T14:49:58Z</dcterms:modified>
</cp:coreProperties>
</file>